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0" r:id="rId1"/>
  </p:sldMasterIdLst>
  <p:sldIdLst>
    <p:sldId id="257" r:id="rId2"/>
  </p:sldIdLst>
  <p:sldSz cx="9144000" cy="6858000" type="screen4x3"/>
  <p:notesSz cx="6888163" cy="100203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761" autoAdjust="0"/>
  </p:normalViewPr>
  <p:slideViewPr>
    <p:cSldViewPr>
      <p:cViewPr varScale="1">
        <p:scale>
          <a:sx n="114" d="100"/>
          <a:sy n="114" d="100"/>
        </p:scale>
        <p:origin x="221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s-ES" altLang="es-ES" sz="2400">
                <a:latin typeface="Times New Roman" pitchFamily="18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s-ES" altLang="es-ES" sz="2400">
                <a:latin typeface="Times New Roman" pitchFamily="18" charset="0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s-ES" altLang="es-ES" sz="2400">
                <a:latin typeface="Times New Roman" pitchFamily="18" charset="0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s-ES" altLang="es-ES" sz="2400">
                <a:latin typeface="Times New Roman" pitchFamily="18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s-ES" altLang="es-ES" sz="2400">
                <a:latin typeface="Times New Roman" pitchFamily="18" charset="0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s-ES" altLang="es-ES" sz="2400">
                <a:latin typeface="Times New Roman" pitchFamily="18" charset="0"/>
              </a:endParaRPr>
            </a:p>
          </p:txBody>
        </p:sp>
      </p:grpSp>
      <p:sp>
        <p:nvSpPr>
          <p:cNvPr id="41985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pPr lvl="0"/>
            <a:r>
              <a:rPr lang="es-ES" altLang="es-ES" noProof="0"/>
              <a:t>Haga clic para cambiar el estilo de título	</a:t>
            </a:r>
          </a:p>
        </p:txBody>
      </p:sp>
      <p:sp>
        <p:nvSpPr>
          <p:cNvPr id="41985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pPr lvl="0"/>
            <a:r>
              <a:rPr lang="es-ES" altLang="es-ES" noProof="0"/>
              <a:t>Haga clic para modificar el estilo de subtítulo del patrón</a:t>
            </a:r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CDE7D41-F542-486C-B2A6-8A8BFAD8C6EB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8F134D-847A-4E50-9D54-860A1BC7E80D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13634B-F653-4AC5-BE51-6280F500472A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DE75E7-4219-41E5-B44B-604E0E7E5960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369AF-8CA6-4136-8250-28FFE126BE74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50C35A-F7CE-4914-8051-E7CC3B438979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5790EF-7C28-4926-8B2E-13E8E97F7E35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431431-7575-44C9-91C5-82F7D4649D05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6917FA-09E6-43D8-8B82-759B42E34AE7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7F10E1-2288-4DE4-9CC7-A3A2AF6B37BC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EF9E7B-229F-45C3-B9A2-38BE0955EEAC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1032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s-ES" altLang="es-ES" sz="2400">
                <a:latin typeface="Times New Roman" pitchFamily="18" charset="0"/>
              </a:endParaRPr>
            </a:p>
          </p:txBody>
        </p:sp>
        <p:sp>
          <p:nvSpPr>
            <p:cNvPr id="1033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s-ES" altLang="es-ES" sz="2400">
                <a:latin typeface="Times New Roman" pitchFamily="18" charset="0"/>
              </a:endParaRPr>
            </a:p>
          </p:txBody>
        </p:sp>
        <p:sp>
          <p:nvSpPr>
            <p:cNvPr id="1034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s-ES" altLang="es-ES" sz="2400">
                <a:latin typeface="Times New Roman" pitchFamily="18" charset="0"/>
              </a:endParaRPr>
            </a:p>
          </p:txBody>
        </p:sp>
        <p:sp>
          <p:nvSpPr>
            <p:cNvPr id="1035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s-ES" altLang="es-ES" sz="2400">
                <a:latin typeface="Times New Roman" pitchFamily="18" charset="0"/>
              </a:endParaRPr>
            </a:p>
          </p:txBody>
        </p:sp>
        <p:sp>
          <p:nvSpPr>
            <p:cNvPr id="1036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s-ES" altLang="es-ES" sz="2400">
                <a:latin typeface="Times New Roman" pitchFamily="18" charset="0"/>
              </a:endParaRPr>
            </a:p>
          </p:txBody>
        </p:sp>
      </p:grp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</a:p>
        </p:txBody>
      </p:sp>
      <p:sp>
        <p:nvSpPr>
          <p:cNvPr id="41882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41882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41882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/>
            </a:lvl1pPr>
          </a:lstStyle>
          <a:p>
            <a:pPr>
              <a:defRPr/>
            </a:pPr>
            <a:fld id="{55D63E12-CB63-4666-AD66-EFD3EB159376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  <p:sp>
        <p:nvSpPr>
          <p:cNvPr id="1031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cambiar el estilo de título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63" r:id="rId2"/>
    <p:sldLayoutId id="2147483964" r:id="rId3"/>
    <p:sldLayoutId id="2147483965" r:id="rId4"/>
    <p:sldLayoutId id="2147483966" r:id="rId5"/>
    <p:sldLayoutId id="2147483967" r:id="rId6"/>
    <p:sldLayoutId id="2147483968" r:id="rId7"/>
    <p:sldLayoutId id="2147483969" r:id="rId8"/>
    <p:sldLayoutId id="2147483970" r:id="rId9"/>
    <p:sldLayoutId id="2147483971" r:id="rId10"/>
    <p:sldLayoutId id="214748397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276225"/>
            <a:ext cx="7705725" cy="995363"/>
          </a:xfrm>
        </p:spPr>
        <p:txBody>
          <a:bodyPr/>
          <a:lstStyle/>
          <a:p>
            <a:pPr algn="ctr" eaLnBrk="1" hangingPunct="1"/>
            <a:r>
              <a:rPr lang="es-ES" altLang="es-ES" sz="1900"/>
              <a:t>CAMPEONATO COMARCAL DEL DEPORTE BASE</a:t>
            </a:r>
            <a:br>
              <a:rPr lang="es-ES" altLang="es-ES" sz="1900"/>
            </a:br>
            <a:r>
              <a:rPr lang="es-ES" altLang="es-ES" sz="2500"/>
              <a:t>-FASE PREVIA-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1520" y="1600200"/>
            <a:ext cx="4608512" cy="4530725"/>
          </a:xfrm>
        </p:spPr>
        <p:txBody>
          <a:bodyPr/>
          <a:lstStyle/>
          <a:p>
            <a:pPr eaLnBrk="1" hangingPunct="1"/>
            <a:r>
              <a:rPr lang="es-ES" altLang="es-ES" sz="2400"/>
              <a:t>Día 13 </a:t>
            </a:r>
            <a:r>
              <a:rPr lang="es-ES" altLang="es-ES" sz="2400" dirty="0"/>
              <a:t>de diciembre </a:t>
            </a:r>
            <a:r>
              <a:rPr lang="es-ES" altLang="es-ES" sz="2400"/>
              <a:t>de 2025</a:t>
            </a:r>
            <a:endParaRPr lang="es-ES" altLang="es-ES" sz="2400" dirty="0"/>
          </a:p>
          <a:p>
            <a:pPr eaLnBrk="1" hangingPunct="1"/>
            <a:r>
              <a:rPr lang="es-ES" altLang="es-ES" sz="2400" dirty="0"/>
              <a:t>A las 10:00 horas</a:t>
            </a:r>
          </a:p>
          <a:p>
            <a:pPr eaLnBrk="1" hangingPunct="1"/>
            <a:r>
              <a:rPr lang="es-ES" altLang="es-ES" sz="2000" dirty="0"/>
              <a:t>Centro Joven, </a:t>
            </a:r>
          </a:p>
          <a:p>
            <a:pPr eaLnBrk="1" hangingPunct="1"/>
            <a:r>
              <a:rPr lang="es-ES" altLang="es-ES" sz="2000" dirty="0"/>
              <a:t>Avenida José Rodríguez Ruano, 30</a:t>
            </a:r>
          </a:p>
          <a:p>
            <a:pPr eaLnBrk="1" hangingPunct="1"/>
            <a:r>
              <a:rPr lang="es-ES" altLang="es-ES" sz="2400" dirty="0"/>
              <a:t>Suizo a 7 rondas</a:t>
            </a:r>
          </a:p>
          <a:p>
            <a:pPr eaLnBrk="1" hangingPunct="1"/>
            <a:r>
              <a:rPr lang="es-ES" altLang="es-ES" sz="2400" dirty="0"/>
              <a:t>10 minutos por jugador</a:t>
            </a:r>
          </a:p>
          <a:p>
            <a:pPr eaLnBrk="1" hangingPunct="1"/>
            <a:r>
              <a:rPr lang="es-ES" altLang="es-ES" sz="2400" dirty="0"/>
              <a:t>Inscripción gratuita</a:t>
            </a:r>
          </a:p>
          <a:p>
            <a:pPr algn="ctr" eaLnBrk="1" hangingPunct="1">
              <a:buClr>
                <a:srgbClr val="CCCCFF"/>
              </a:buClr>
              <a:buFont typeface="Wingdings" pitchFamily="2" charset="2"/>
              <a:buNone/>
            </a:pPr>
            <a:r>
              <a:rPr lang="es-ES" altLang="es-ES" sz="2000" b="1" u="sng" dirty="0">
                <a:solidFill>
                  <a:srgbClr val="000000"/>
                </a:solidFill>
              </a:rPr>
              <a:t>TORNEO PATROCINADO POR</a:t>
            </a:r>
            <a:r>
              <a:rPr lang="es-ES" altLang="es-ES" b="1" u="sng" dirty="0">
                <a:solidFill>
                  <a:srgbClr val="000000"/>
                </a:solidFill>
              </a:rPr>
              <a:t>:</a:t>
            </a:r>
          </a:p>
          <a:p>
            <a:pPr eaLnBrk="1" hangingPunct="1"/>
            <a:endParaRPr lang="es-ES" altLang="es-ES" sz="2400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87900" y="1484313"/>
            <a:ext cx="4113213" cy="4537075"/>
          </a:xfrm>
        </p:spPr>
        <p:txBody>
          <a:bodyPr/>
          <a:lstStyle/>
          <a:p>
            <a:pPr algn="ctr" eaLnBrk="1" hangingPunct="1"/>
            <a:r>
              <a:rPr lang="es-ES" altLang="es-ES" sz="3200" dirty="0"/>
              <a:t>PREMIOS</a:t>
            </a:r>
          </a:p>
          <a:p>
            <a:pPr eaLnBrk="1" hangingPunct="1"/>
            <a:r>
              <a:rPr lang="es-ES" altLang="es-ES" sz="2400" dirty="0"/>
              <a:t>Los tres primeros clasificados y campeona tienen trofeo</a:t>
            </a:r>
          </a:p>
          <a:p>
            <a:pPr eaLnBrk="1" hangingPunct="1"/>
            <a:r>
              <a:rPr lang="es-ES" altLang="es-ES" sz="2400" dirty="0"/>
              <a:t>Todos los participantes tienen un recuerdo.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s-ES" altLang="es-ES" sz="2400" b="1" u="sng" dirty="0"/>
              <a:t>ORGANIZA</a:t>
            </a:r>
          </a:p>
          <a:p>
            <a:pPr algn="ctr" eaLnBrk="1" hangingPunct="1">
              <a:buFont typeface="Wingdings" pitchFamily="2" charset="2"/>
              <a:buNone/>
            </a:pPr>
            <a:endParaRPr lang="es-ES" altLang="es-ES" sz="2400" b="1" u="sng" dirty="0"/>
          </a:p>
          <a:p>
            <a:pPr algn="ctr" eaLnBrk="1" hangingPunct="1">
              <a:buFont typeface="Wingdings" pitchFamily="2" charset="2"/>
              <a:buNone/>
            </a:pPr>
            <a:endParaRPr lang="es-ES" altLang="es-ES" dirty="0"/>
          </a:p>
        </p:txBody>
      </p:sp>
      <p:pic>
        <p:nvPicPr>
          <p:cNvPr id="3077" name="Picture 8" descr="diputac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250" y="5762625"/>
            <a:ext cx="9525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9" descr="JUNTA DE COMUNIDADE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5762625"/>
            <a:ext cx="579438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10" descr="Escudoalmans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850" y="5589588"/>
            <a:ext cx="661988" cy="113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Imagen 2" descr="Un dibujo con letras&#10;&#10;Descripción generada automáticamente con confianza media">
            <a:extLst>
              <a:ext uri="{FF2B5EF4-FFF2-40B4-BE49-F238E27FC236}">
                <a16:creationId xmlns:a16="http://schemas.microsoft.com/office/drawing/2014/main" id="{4AE89222-5A0A-B3FC-16A3-F45F96E8B00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2262" y="5013176"/>
            <a:ext cx="3543270" cy="1062981"/>
          </a:xfrm>
          <a:prstGeom prst="rect">
            <a:avLst/>
          </a:prstGeom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Acuarela">
  <a:themeElements>
    <a:clrScheme name="Acuarel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Acuarel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cuarel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uarela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uarela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uarela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cuarela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cuarela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cuarela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cuarela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cuarela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155</TotalTime>
  <Words>59</Words>
  <Application>Microsoft Office PowerPoint</Application>
  <PresentationFormat>Presentación en pantalla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Wingdings</vt:lpstr>
      <vt:lpstr>Acuarela</vt:lpstr>
      <vt:lpstr>CAMPEONATO COMARCAL DEL DEPORTE BASE -FASE PREVIA-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XX TORNEO DE NAVIDAD 12 DE DICIEMBRE DE 2009</dc:title>
  <dc:creator>Intel</dc:creator>
  <cp:lastModifiedBy>Juan Francisco Gil Gonzalez</cp:lastModifiedBy>
  <cp:revision>39</cp:revision>
  <cp:lastPrinted>1601-01-01T00:00:00Z</cp:lastPrinted>
  <dcterms:created xsi:type="dcterms:W3CDTF">2009-12-10T22:35:44Z</dcterms:created>
  <dcterms:modified xsi:type="dcterms:W3CDTF">2025-11-29T09:07:59Z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